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5140325" cy="9144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35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525" y="1496484"/>
            <a:ext cx="4369276" cy="3183467"/>
          </a:xfrm>
        </p:spPr>
        <p:txBody>
          <a:bodyPr anchor="b"/>
          <a:lstStyle>
            <a:lvl1pPr algn="ctr">
              <a:defRPr sz="3373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541" y="4802717"/>
            <a:ext cx="3855244" cy="2207683"/>
          </a:xfrm>
        </p:spPr>
        <p:txBody>
          <a:bodyPr/>
          <a:lstStyle>
            <a:lvl1pPr marL="0" indent="0" algn="ctr">
              <a:buNone/>
              <a:defRPr sz="1349"/>
            </a:lvl1pPr>
            <a:lvl2pPr marL="257038" indent="0" algn="ctr">
              <a:buNone/>
              <a:defRPr sz="1124"/>
            </a:lvl2pPr>
            <a:lvl3pPr marL="514076" indent="0" algn="ctr">
              <a:buNone/>
              <a:defRPr sz="1012"/>
            </a:lvl3pPr>
            <a:lvl4pPr marL="771114" indent="0" algn="ctr">
              <a:buNone/>
              <a:defRPr sz="900"/>
            </a:lvl4pPr>
            <a:lvl5pPr marL="1028151" indent="0" algn="ctr">
              <a:buNone/>
              <a:defRPr sz="900"/>
            </a:lvl5pPr>
            <a:lvl6pPr marL="1285189" indent="0" algn="ctr">
              <a:buNone/>
              <a:defRPr sz="900"/>
            </a:lvl6pPr>
            <a:lvl7pPr marL="1542227" indent="0" algn="ctr">
              <a:buNone/>
              <a:defRPr sz="900"/>
            </a:lvl7pPr>
            <a:lvl8pPr marL="1799265" indent="0" algn="ctr">
              <a:buNone/>
              <a:defRPr sz="900"/>
            </a:lvl8pPr>
            <a:lvl9pPr marL="2056303" indent="0" algn="ctr">
              <a:buNone/>
              <a:defRPr sz="9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479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281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721" y="2279653"/>
            <a:ext cx="4433530" cy="3803649"/>
          </a:xfrm>
        </p:spPr>
        <p:txBody>
          <a:bodyPr anchor="b"/>
          <a:lstStyle>
            <a:lvl1pPr>
              <a:defRPr sz="3373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721" y="6119286"/>
            <a:ext cx="4433530" cy="2000249"/>
          </a:xfrm>
        </p:spPr>
        <p:txBody>
          <a:bodyPr/>
          <a:lstStyle>
            <a:lvl1pPr marL="0" indent="0">
              <a:buNone/>
              <a:defRPr sz="1349">
                <a:solidFill>
                  <a:schemeClr val="tx1"/>
                </a:solidFill>
              </a:defRPr>
            </a:lvl1pPr>
            <a:lvl2pPr marL="257038" indent="0">
              <a:buNone/>
              <a:defRPr sz="1124">
                <a:solidFill>
                  <a:schemeClr val="tx1">
                    <a:tint val="75000"/>
                  </a:schemeClr>
                </a:solidFill>
              </a:defRPr>
            </a:lvl2pPr>
            <a:lvl3pPr marL="514076" indent="0">
              <a:buNone/>
              <a:defRPr sz="1012">
                <a:solidFill>
                  <a:schemeClr val="tx1">
                    <a:tint val="75000"/>
                  </a:schemeClr>
                </a:solidFill>
              </a:defRPr>
            </a:lvl3pPr>
            <a:lvl4pPr marL="771114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15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18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222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79926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630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295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397" y="2434167"/>
            <a:ext cx="2184638" cy="5801784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2290" y="2434167"/>
            <a:ext cx="2184638" cy="5801784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6962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067" y="486836"/>
            <a:ext cx="4433530" cy="176741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067" y="2241551"/>
            <a:ext cx="2174598" cy="1098549"/>
          </a:xfrm>
        </p:spPr>
        <p:txBody>
          <a:bodyPr anchor="b"/>
          <a:lstStyle>
            <a:lvl1pPr marL="0" indent="0">
              <a:buNone/>
              <a:defRPr sz="1349" b="1"/>
            </a:lvl1pPr>
            <a:lvl2pPr marL="257038" indent="0">
              <a:buNone/>
              <a:defRPr sz="1124" b="1"/>
            </a:lvl2pPr>
            <a:lvl3pPr marL="514076" indent="0">
              <a:buNone/>
              <a:defRPr sz="1012" b="1"/>
            </a:lvl3pPr>
            <a:lvl4pPr marL="771114" indent="0">
              <a:buNone/>
              <a:defRPr sz="900" b="1"/>
            </a:lvl4pPr>
            <a:lvl5pPr marL="1028151" indent="0">
              <a:buNone/>
              <a:defRPr sz="900" b="1"/>
            </a:lvl5pPr>
            <a:lvl6pPr marL="1285189" indent="0">
              <a:buNone/>
              <a:defRPr sz="900" b="1"/>
            </a:lvl6pPr>
            <a:lvl7pPr marL="1542227" indent="0">
              <a:buNone/>
              <a:defRPr sz="900" b="1"/>
            </a:lvl7pPr>
            <a:lvl8pPr marL="1799265" indent="0">
              <a:buNone/>
              <a:defRPr sz="900" b="1"/>
            </a:lvl8pPr>
            <a:lvl9pPr marL="2056303" indent="0">
              <a:buNone/>
              <a:defRPr sz="9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067" y="3340100"/>
            <a:ext cx="2174598" cy="4912784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2290" y="2241551"/>
            <a:ext cx="2185308" cy="1098549"/>
          </a:xfrm>
        </p:spPr>
        <p:txBody>
          <a:bodyPr anchor="b"/>
          <a:lstStyle>
            <a:lvl1pPr marL="0" indent="0">
              <a:buNone/>
              <a:defRPr sz="1349" b="1"/>
            </a:lvl1pPr>
            <a:lvl2pPr marL="257038" indent="0">
              <a:buNone/>
              <a:defRPr sz="1124" b="1"/>
            </a:lvl2pPr>
            <a:lvl3pPr marL="514076" indent="0">
              <a:buNone/>
              <a:defRPr sz="1012" b="1"/>
            </a:lvl3pPr>
            <a:lvl4pPr marL="771114" indent="0">
              <a:buNone/>
              <a:defRPr sz="900" b="1"/>
            </a:lvl4pPr>
            <a:lvl5pPr marL="1028151" indent="0">
              <a:buNone/>
              <a:defRPr sz="900" b="1"/>
            </a:lvl5pPr>
            <a:lvl6pPr marL="1285189" indent="0">
              <a:buNone/>
              <a:defRPr sz="900" b="1"/>
            </a:lvl6pPr>
            <a:lvl7pPr marL="1542227" indent="0">
              <a:buNone/>
              <a:defRPr sz="900" b="1"/>
            </a:lvl7pPr>
            <a:lvl8pPr marL="1799265" indent="0">
              <a:buNone/>
              <a:defRPr sz="900" b="1"/>
            </a:lvl8pPr>
            <a:lvl9pPr marL="2056303" indent="0">
              <a:buNone/>
              <a:defRPr sz="9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2290" y="3340100"/>
            <a:ext cx="2185308" cy="4912784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3259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647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5264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067" y="609600"/>
            <a:ext cx="1657889" cy="2133600"/>
          </a:xfrm>
        </p:spPr>
        <p:txBody>
          <a:bodyPr anchor="b"/>
          <a:lstStyle>
            <a:lvl1pPr>
              <a:defRPr sz="1799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5307" y="1316569"/>
            <a:ext cx="2602290" cy="6498167"/>
          </a:xfrm>
        </p:spPr>
        <p:txBody>
          <a:bodyPr/>
          <a:lstStyle>
            <a:lvl1pPr>
              <a:defRPr sz="1799"/>
            </a:lvl1pPr>
            <a:lvl2pPr>
              <a:defRPr sz="1574"/>
            </a:lvl2pPr>
            <a:lvl3pPr>
              <a:defRPr sz="1349"/>
            </a:lvl3pPr>
            <a:lvl4pPr>
              <a:defRPr sz="1124"/>
            </a:lvl4pPr>
            <a:lvl5pPr>
              <a:defRPr sz="1124"/>
            </a:lvl5pPr>
            <a:lvl6pPr>
              <a:defRPr sz="1124"/>
            </a:lvl6pPr>
            <a:lvl7pPr>
              <a:defRPr sz="1124"/>
            </a:lvl7pPr>
            <a:lvl8pPr>
              <a:defRPr sz="1124"/>
            </a:lvl8pPr>
            <a:lvl9pPr>
              <a:defRPr sz="1124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067" y="2743200"/>
            <a:ext cx="1657889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038" indent="0">
              <a:buNone/>
              <a:defRPr sz="787"/>
            </a:lvl2pPr>
            <a:lvl3pPr marL="514076" indent="0">
              <a:buNone/>
              <a:defRPr sz="675"/>
            </a:lvl3pPr>
            <a:lvl4pPr marL="771114" indent="0">
              <a:buNone/>
              <a:defRPr sz="562"/>
            </a:lvl4pPr>
            <a:lvl5pPr marL="1028151" indent="0">
              <a:buNone/>
              <a:defRPr sz="562"/>
            </a:lvl5pPr>
            <a:lvl6pPr marL="1285189" indent="0">
              <a:buNone/>
              <a:defRPr sz="562"/>
            </a:lvl6pPr>
            <a:lvl7pPr marL="1542227" indent="0">
              <a:buNone/>
              <a:defRPr sz="562"/>
            </a:lvl7pPr>
            <a:lvl8pPr marL="1799265" indent="0">
              <a:buNone/>
              <a:defRPr sz="562"/>
            </a:lvl8pPr>
            <a:lvl9pPr marL="2056303" indent="0">
              <a:buNone/>
              <a:defRPr sz="562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7360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067" y="609600"/>
            <a:ext cx="1657889" cy="2133600"/>
          </a:xfrm>
        </p:spPr>
        <p:txBody>
          <a:bodyPr anchor="b"/>
          <a:lstStyle>
            <a:lvl1pPr>
              <a:defRPr sz="1799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5307" y="1316569"/>
            <a:ext cx="2602290" cy="6498167"/>
          </a:xfrm>
        </p:spPr>
        <p:txBody>
          <a:bodyPr anchor="t"/>
          <a:lstStyle>
            <a:lvl1pPr marL="0" indent="0">
              <a:buNone/>
              <a:defRPr sz="1799"/>
            </a:lvl1pPr>
            <a:lvl2pPr marL="257038" indent="0">
              <a:buNone/>
              <a:defRPr sz="1574"/>
            </a:lvl2pPr>
            <a:lvl3pPr marL="514076" indent="0">
              <a:buNone/>
              <a:defRPr sz="1349"/>
            </a:lvl3pPr>
            <a:lvl4pPr marL="771114" indent="0">
              <a:buNone/>
              <a:defRPr sz="1124"/>
            </a:lvl4pPr>
            <a:lvl5pPr marL="1028151" indent="0">
              <a:buNone/>
              <a:defRPr sz="1124"/>
            </a:lvl5pPr>
            <a:lvl6pPr marL="1285189" indent="0">
              <a:buNone/>
              <a:defRPr sz="1124"/>
            </a:lvl6pPr>
            <a:lvl7pPr marL="1542227" indent="0">
              <a:buNone/>
              <a:defRPr sz="1124"/>
            </a:lvl7pPr>
            <a:lvl8pPr marL="1799265" indent="0">
              <a:buNone/>
              <a:defRPr sz="1124"/>
            </a:lvl8pPr>
            <a:lvl9pPr marL="2056303" indent="0">
              <a:buNone/>
              <a:defRPr sz="1124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067" y="2743200"/>
            <a:ext cx="1657889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038" indent="0">
              <a:buNone/>
              <a:defRPr sz="787"/>
            </a:lvl2pPr>
            <a:lvl3pPr marL="514076" indent="0">
              <a:buNone/>
              <a:defRPr sz="675"/>
            </a:lvl3pPr>
            <a:lvl4pPr marL="771114" indent="0">
              <a:buNone/>
              <a:defRPr sz="562"/>
            </a:lvl4pPr>
            <a:lvl5pPr marL="1028151" indent="0">
              <a:buNone/>
              <a:defRPr sz="562"/>
            </a:lvl5pPr>
            <a:lvl6pPr marL="1285189" indent="0">
              <a:buNone/>
              <a:defRPr sz="562"/>
            </a:lvl6pPr>
            <a:lvl7pPr marL="1542227" indent="0">
              <a:buNone/>
              <a:defRPr sz="562"/>
            </a:lvl7pPr>
            <a:lvl8pPr marL="1799265" indent="0">
              <a:buNone/>
              <a:defRPr sz="562"/>
            </a:lvl8pPr>
            <a:lvl9pPr marL="2056303" indent="0">
              <a:buNone/>
              <a:defRPr sz="562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909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204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78545" y="486834"/>
            <a:ext cx="1108383" cy="7749117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397" y="486834"/>
            <a:ext cx="3260894" cy="774911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497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398" y="486836"/>
            <a:ext cx="443353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398" y="2434167"/>
            <a:ext cx="443353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397" y="8475136"/>
            <a:ext cx="115657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9E6FE-DE9B-4E52-8E84-2488DBDA8FF1}" type="datetimeFigureOut">
              <a:rPr lang="pl-PL" smtClean="0"/>
              <a:t>2019-05-10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2733" y="8475136"/>
            <a:ext cx="173486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0355" y="8475136"/>
            <a:ext cx="115657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369E9-9A7F-4F48-B1A3-6646A1E8F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421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076" rtl="0" eaLnBrk="1" latinLnBrk="0" hangingPunct="1">
        <a:lnSpc>
          <a:spcPct val="90000"/>
        </a:lnSpc>
        <a:spcBef>
          <a:spcPct val="0"/>
        </a:spcBef>
        <a:buNone/>
        <a:defRPr sz="247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19" indent="-128519" algn="l" defTabSz="514076" rtl="0" eaLnBrk="1" latinLnBrk="0" hangingPunct="1">
        <a:lnSpc>
          <a:spcPct val="90000"/>
        </a:lnSpc>
        <a:spcBef>
          <a:spcPts val="562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1pPr>
      <a:lvl2pPr marL="385557" indent="-128519" algn="l" defTabSz="51407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42595" indent="-128519" algn="l" defTabSz="51407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4" kern="1200">
          <a:solidFill>
            <a:schemeClr val="tx1"/>
          </a:solidFill>
          <a:latin typeface="+mn-lt"/>
          <a:ea typeface="+mn-ea"/>
          <a:cs typeface="+mn-cs"/>
        </a:defRPr>
      </a:lvl3pPr>
      <a:lvl4pPr marL="899632" indent="-128519" algn="l" defTabSz="51407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156670" indent="-128519" algn="l" defTabSz="51407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413708" indent="-128519" algn="l" defTabSz="51407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670746" indent="-128519" algn="l" defTabSz="51407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927784" indent="-128519" algn="l" defTabSz="51407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184822" indent="-128519" algn="l" defTabSz="51407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07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1pPr>
      <a:lvl2pPr marL="257038" algn="l" defTabSz="51407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2pPr>
      <a:lvl3pPr marL="514076" algn="l" defTabSz="51407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3pPr>
      <a:lvl4pPr marL="771114" algn="l" defTabSz="51407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028151" algn="l" defTabSz="51407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285189" algn="l" defTabSz="51407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542227" algn="l" defTabSz="51407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799265" algn="l" defTabSz="51407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056303" algn="l" defTabSz="51407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032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308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0325" cy="9144000"/>
          </a:xfrm>
        </p:spPr>
      </p:pic>
    </p:spTree>
    <p:extLst>
      <p:ext uri="{BB962C8B-B14F-4D97-AF65-F5344CB8AC3E}">
        <p14:creationId xmlns:p14="http://schemas.microsoft.com/office/powerpoint/2010/main" val="328171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0325" cy="9144000"/>
          </a:xfrm>
        </p:spPr>
      </p:pic>
    </p:spTree>
    <p:extLst>
      <p:ext uri="{BB962C8B-B14F-4D97-AF65-F5344CB8AC3E}">
        <p14:creationId xmlns:p14="http://schemas.microsoft.com/office/powerpoint/2010/main" val="1310151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0325" cy="9144000"/>
          </a:xfrm>
        </p:spPr>
      </p:pic>
    </p:spTree>
    <p:extLst>
      <p:ext uri="{BB962C8B-B14F-4D97-AF65-F5344CB8AC3E}">
        <p14:creationId xmlns:p14="http://schemas.microsoft.com/office/powerpoint/2010/main" val="326735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0325" cy="9144000"/>
          </a:xfrm>
        </p:spPr>
      </p:pic>
    </p:spTree>
    <p:extLst>
      <p:ext uri="{BB962C8B-B14F-4D97-AF65-F5344CB8AC3E}">
        <p14:creationId xmlns:p14="http://schemas.microsoft.com/office/powerpoint/2010/main" val="3765829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0325" cy="9144000"/>
          </a:xfrm>
        </p:spPr>
      </p:pic>
    </p:spTree>
    <p:extLst>
      <p:ext uri="{BB962C8B-B14F-4D97-AF65-F5344CB8AC3E}">
        <p14:creationId xmlns:p14="http://schemas.microsoft.com/office/powerpoint/2010/main" val="3752588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0325" cy="9144000"/>
          </a:xfrm>
        </p:spPr>
      </p:pic>
    </p:spTree>
    <p:extLst>
      <p:ext uri="{BB962C8B-B14F-4D97-AF65-F5344CB8AC3E}">
        <p14:creationId xmlns:p14="http://schemas.microsoft.com/office/powerpoint/2010/main" val="282789185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Niestandardowy</PresentationFormat>
  <Paragraphs>0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Trawińska Kamila</dc:creator>
  <cp:lastModifiedBy>Trawińska Kamila</cp:lastModifiedBy>
  <cp:revision>3</cp:revision>
  <dcterms:created xsi:type="dcterms:W3CDTF">2018-05-15T10:24:17Z</dcterms:created>
  <dcterms:modified xsi:type="dcterms:W3CDTF">2019-05-10T10:30:15Z</dcterms:modified>
</cp:coreProperties>
</file>